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15" d="100"/>
          <a:sy n="115" d="100"/>
        </p:scale>
        <p:origin x="-282" y="-10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902B2-8FC8-42B9-A7EB-DEF13CCE132C}" type="datetimeFigureOut">
              <a:rPr lang="en-US" smtClean="0"/>
              <a:t>10/14/2021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55237B-5FFD-4E7C-B7A5-D76F1CF4EC4B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5237B-5FFD-4E7C-B7A5-D76F1CF4EC4B}" type="slidenum">
              <a:rPr lang="en-IN" smtClean="0"/>
              <a:t>4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https://lh6.googleusercontent.com/oNlgI2BBLVqDxkTVrBAcJnNvUqHiKHagPYNiwOnvwa2zVxUiL1mLxaPRkuqfInlb4psq4jIW6KsTPxsyAIFd0pyKJPq3SQR_5cU6udVT2qNcUTD9LCk3Ce60rPmIdT8yeKHgQdW-f5U=s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514350"/>
            <a:ext cx="1800000" cy="2181063"/>
          </a:xfrm>
          <a:prstGeom prst="rect">
            <a:avLst/>
          </a:prstGeom>
          <a:noFill/>
        </p:spPr>
      </p:pic>
      <p:pic>
        <p:nvPicPr>
          <p:cNvPr id="1028" name="Picture 4" descr="https://lh4.googleusercontent.com/GxmCm-TW8uszwGJUKSWA5OjIJby5QzK9rAnAYzG47kG9nwaua1f9gU5c8zL3i_hGhJzmoy_HisuYYjfvUqbPmVwobV2ME4pD-ROISu-c56u0vy4ilLy1x5ZN1x2YA1zcRZaz01QGSmA=s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57600" y="590550"/>
            <a:ext cx="1800000" cy="2077946"/>
          </a:xfrm>
          <a:prstGeom prst="rect">
            <a:avLst/>
          </a:prstGeom>
          <a:noFill/>
        </p:spPr>
      </p:pic>
      <p:pic>
        <p:nvPicPr>
          <p:cNvPr id="1026" name="Picture 2" descr="https://lh3.googleusercontent.com/PGGYRXRG6-o550cXOIMekMd_4XkJNEcSUdX609u9HEDMk2yOGLg9F1bJHWrE4i9gFCC5Pn7efBqFnR-jOuhsH7YmtDyZB5CNglc3poV48LWRtJh0gPVOuU_RhmL56VURa9HuiDjWe7Y=s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05000" y="590550"/>
            <a:ext cx="1800000" cy="2102514"/>
          </a:xfrm>
          <a:prstGeom prst="rect">
            <a:avLst/>
          </a:prstGeom>
          <a:noFill/>
        </p:spPr>
      </p:pic>
      <p:pic>
        <p:nvPicPr>
          <p:cNvPr id="1031" name="Picture 7" descr="https://lh6.googleusercontent.com/F_ZiGBfAgBik8abjqKgtJR8Mz-1GOFxyVYLWVjgKWtk1SxpdQ8qqN-cgOWRFh0e2rQB8XlNy-4Z0MPADv1fWwAY-BYZd6UTUTDd2ywEi_nCNMAxYEedDkicZ--O0adwYlsrWvZTF_wc=s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10200" y="590550"/>
            <a:ext cx="1784538" cy="2133600"/>
          </a:xfrm>
          <a:prstGeom prst="rect">
            <a:avLst/>
          </a:prstGeom>
          <a:noFill/>
        </p:spPr>
      </p:pic>
      <p:pic>
        <p:nvPicPr>
          <p:cNvPr id="1032" name="Picture 8" descr="https://lh3.googleusercontent.com/V7pujbhpPE-ebRBUcYHlf6aL8ZEYDxCE5ZPiUrq9tMF4ctXKPfawEkeJw1x78H9bQHlJcOxj95g-NmqHYeYqt_xCpzPSZ6upDvjzMxPKreQzvXhQZDqt_SmYtJYvJYI79CZn7kpHVRE=s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981200" y="2876550"/>
            <a:ext cx="1800000" cy="2108208"/>
          </a:xfrm>
          <a:prstGeom prst="rect">
            <a:avLst/>
          </a:prstGeom>
          <a:noFill/>
        </p:spPr>
      </p:pic>
      <p:pic>
        <p:nvPicPr>
          <p:cNvPr id="1030" name="Picture 6" descr="https://lh4.googleusercontent.com/RIVwvI6hGtTBwrsCIEq3FF3pnW1bzol_vEL0XQe3Uc3kwdGaplYaMzjF4E2i_dlWsAI3a6FQ2qe6TRFtH76qHpjfdRhfto3HFl-sBKwc4KuVomFfTVj3OxPMyt4irUg7iMKJAqj7J7Q=s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762446" y="2876550"/>
            <a:ext cx="1771353" cy="2133600"/>
          </a:xfrm>
          <a:prstGeom prst="rect">
            <a:avLst/>
          </a:prstGeom>
          <a:noFill/>
        </p:spPr>
      </p:pic>
      <p:pic>
        <p:nvPicPr>
          <p:cNvPr id="1035" name="Picture 11" descr="https://lh3.googleusercontent.com/FEsDau7S2q7dUrz2kBEeRoMWwadeB0JUEQyiTBYuTC_bBUhsfRVrbEyQlmfTtEOIk4_X_YGY88l9mpFvRTYd13kHqX-sFQpWkKMTz8d4FQSl6Hcu9v6FauZFb4cPI_-tA2D_e1oDh0c=s0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52400" y="2800350"/>
            <a:ext cx="1800000" cy="2153600"/>
          </a:xfrm>
          <a:prstGeom prst="rect">
            <a:avLst/>
          </a:prstGeom>
          <a:noFill/>
        </p:spPr>
      </p:pic>
      <p:pic>
        <p:nvPicPr>
          <p:cNvPr id="1034" name="Picture 10" descr="https://lh6.googleusercontent.com/pJJFCVeUHBZ4kXhFwi-7haWvrhvCxrE_tEj7CFMHLxmd_P-TylUEcvv8Xp6EDzp21ZnF34ag2lDXh8ULAdiP78cl6SWSd1jtZdRfsZigTyS6ROFjbxcQROwbaUF9IFXUSTn822RmGeU=s0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177130" y="590551"/>
            <a:ext cx="1785669" cy="2133600"/>
          </a:xfrm>
          <a:prstGeom prst="rect">
            <a:avLst/>
          </a:prstGeom>
          <a:noFill/>
        </p:spPr>
      </p:pic>
      <p:pic>
        <p:nvPicPr>
          <p:cNvPr id="1038" name="Picture 14" descr="https://lh5.googleusercontent.com/08f2ZuLKVcgdF7ynE1gXC9dB8TgpgZFVd_7KTkjlfDMpL6VbT5Cq5n3Jmg-rOQcnhlngy4jpZnoV4FNMqsVL2wPRLKjAMecN07Ha3bWU5H0tkNgYmqO7je0esW4a7VabWM1M2CffKGQ=s0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239000" y="2800350"/>
            <a:ext cx="1800000" cy="2103761"/>
          </a:xfrm>
          <a:prstGeom prst="rect">
            <a:avLst/>
          </a:prstGeom>
          <a:noFill/>
        </p:spPr>
      </p:pic>
      <p:pic>
        <p:nvPicPr>
          <p:cNvPr id="1037" name="Picture 13" descr="https://lh3.googleusercontent.com/vvfLIifp4zUAC1_Et_Y6179z4cXEZGguhsZ2CA3loOz1n6KaU8vJNR4l69kXKlhWuSWIk1UIJU421f09181QzICoInw5IMTkW4SIxpqDRcE9qdTflMTwBlaGnk4he1xN03ANoB4sgzQ=s0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486400" y="2800350"/>
            <a:ext cx="1800000" cy="2175744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Digital Promotion – September’21</a:t>
            </a:r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s://lh3.googleusercontent.com/pXMzbo4_3btua2co_GLevAam3EBzNBW1NjUAFCt8i65k_iwhsUeAeR09G4JQEv9HtZP7RXRiZznU580KT7saNoeY5N1oby0ZcMJXZye-aitxWC1_6zx0Fr5_2ZETcv50ZlBnLVvQuxE=s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742951"/>
            <a:ext cx="1600200" cy="2052700"/>
          </a:xfrm>
          <a:prstGeom prst="rect">
            <a:avLst/>
          </a:prstGeom>
          <a:noFill/>
        </p:spPr>
      </p:pic>
      <p:pic>
        <p:nvPicPr>
          <p:cNvPr id="16388" name="Picture 4" descr="https://lh4.googleusercontent.com/5GnfpiAOwhkVoUvpibHU5adiaieeZaYd7C39UsEjESZW9lxgg3qx9akRyy-P4p_NuxkEh7U4ja4E5UN8H-fR181cq97gpAdohXL55htk-o02PJiUea2gmw5uNLuU7YuGAAEwF4vO_Ps=s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742950"/>
            <a:ext cx="1676400" cy="2022825"/>
          </a:xfrm>
          <a:prstGeom prst="rect">
            <a:avLst/>
          </a:prstGeom>
          <a:noFill/>
        </p:spPr>
      </p:pic>
      <p:pic>
        <p:nvPicPr>
          <p:cNvPr id="16391" name="Picture 7" descr="https://lh6.googleusercontent.com/DQ7KzqqN5UOvaKGhejOXxueC9-JeamOm91cknmUK02PaYxE52fruhk1wBST5WXh6Dp1g-fresfURHQ6NTLfr0m5qOlXC30pA7x7NHm4wLxYApEgsUlkmPlp3R8oyEAfOEo7HoIUkQBU=s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" y="2754442"/>
            <a:ext cx="1647600" cy="2241431"/>
          </a:xfrm>
          <a:prstGeom prst="rect">
            <a:avLst/>
          </a:prstGeom>
          <a:noFill/>
        </p:spPr>
      </p:pic>
      <p:pic>
        <p:nvPicPr>
          <p:cNvPr id="16390" name="Picture 6" descr="https://lh5.googleusercontent.com/j95NlfVb8qCuM8f4PGTPv2rTb0hYK2E3uA12Ft5KJae9kChox8reaRwnOEtCfbpNelRGi1JGUpS06uSHP5mzHuK1f2U3vZEyc57X3XKyyXIVgDr37MaEMxqzuGo4h-LqOlD5H3RRhpI=s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828800" y="2830642"/>
            <a:ext cx="1800000" cy="2140848"/>
          </a:xfrm>
          <a:prstGeom prst="rect">
            <a:avLst/>
          </a:prstGeom>
          <a:noFill/>
        </p:spPr>
      </p:pic>
      <p:pic>
        <p:nvPicPr>
          <p:cNvPr id="16394" name="Picture 10" descr="https://lh3.googleusercontent.com/1zu2zEcOVV1HFRD2n4vFlLXZkLTsnFhZTTBz4bgFmhNuclvmU-6dHb6J42xVHcyg__2pT2xjYeXHzLG-KVwoka9RAugvlkUz75rfc3JV1J-SLgeqdwtvecyut0qMPIVRJt_g9MpisQU=s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657600" y="2876550"/>
            <a:ext cx="1800000" cy="2157890"/>
          </a:xfrm>
          <a:prstGeom prst="rect">
            <a:avLst/>
          </a:prstGeom>
          <a:noFill/>
        </p:spPr>
      </p:pic>
      <p:pic>
        <p:nvPicPr>
          <p:cNvPr id="16393" name="Picture 9" descr="https://lh3.googleusercontent.com/S6LpPJWVFRzVIxFuwTnX1d4Sxy2exzXZOq3TQFKIkAv1ILoNUSDfndsGwu51mjTEkjeozt8IuVAZ-MuMzrz13yfnz_WebgnvA27BfThieHtmF6xZ87nQJpB9rwCBnoGu8yUI6vCe3Ss=s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657600" y="697043"/>
            <a:ext cx="1800000" cy="2179507"/>
          </a:xfrm>
          <a:prstGeom prst="rect">
            <a:avLst/>
          </a:prstGeom>
          <a:noFill/>
        </p:spPr>
      </p:pic>
      <p:pic>
        <p:nvPicPr>
          <p:cNvPr id="16397" name="Picture 13" descr="https://lh3.googleusercontent.com/ApLQcBsEKnH0DTlY7YxxdmAvbagQUbZPCMl0psYpgTMvjSVCr6wlFf74Cmtxts7PDLIcOazKPcaWJcG3GIFeIa-Jox4UmlI_y16n4pK1TKtBZNOF9FFD6_XBmlisJhwVgvfPg1Ramug=s0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562600" y="2983042"/>
            <a:ext cx="1800000" cy="2179508"/>
          </a:xfrm>
          <a:prstGeom prst="rect">
            <a:avLst/>
          </a:prstGeom>
          <a:noFill/>
        </p:spPr>
      </p:pic>
      <p:pic>
        <p:nvPicPr>
          <p:cNvPr id="16396" name="Picture 12" descr="https://lh5.googleusercontent.com/GZyaa2Wm3K1wmbPVnYXLaVadxJdzSPZJNkqfI8J7MnOKhI7I6aCic20Q2xX8PuMXjG9yLCRzb4M_Vb14rvjLCeUk7ggZ9qf-Mc-KF7XFh26O7fnibq2sLFPzVzEBt1y6-gCQ1JD0FMU=s0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486400" y="773242"/>
            <a:ext cx="1800000" cy="2198536"/>
          </a:xfrm>
          <a:prstGeom prst="rect">
            <a:avLst/>
          </a:prstGeom>
          <a:noFill/>
        </p:spPr>
      </p:pic>
      <p:pic>
        <p:nvPicPr>
          <p:cNvPr id="16399" name="Picture 15" descr="https://lh6.googleusercontent.com/7SVaVPaZG_PJudcl9ddCjwU-kn6kuGKGZchaQFgnJpsn7iX3mpLH2RcetyxAQDNvVXU5qb4wGpHljX8ltODoBc6zjtvKsli1YHMwgVnvUXzU1h_yMDjZI6YlJWIS_obO55QSF29DHRo=s0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377112" y="773242"/>
            <a:ext cx="1766888" cy="2170934"/>
          </a:xfrm>
          <a:prstGeom prst="rect">
            <a:avLst/>
          </a:prstGeom>
          <a:noFill/>
        </p:spPr>
      </p:pic>
      <p:pic>
        <p:nvPicPr>
          <p:cNvPr id="16401" name="Picture 17" descr="https://lh6.googleusercontent.com/oBIm0otoI7z1133Uside05m5LeSdcfOlXOuNUqxlZ-PRZO7YHnkmaQIFr7PJlt19RXd_m118ZUeRdNCOdcDZjTOyelsU_fa8suakGjCOuyUJh2XBYlmgvMQlYod3fOQKSs3giCPBh5s=s0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315200" y="3059242"/>
            <a:ext cx="1828800" cy="1828800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Digital Promotion – September’21</a:t>
            </a:r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s://lh4.googleusercontent.com/Q1oNapoX65W-v6cZbha07_YAHg0hkHWME0dMpktuVsUTguWWSrlg7AAdY6vlK4d6EvVbvF3_HLM0RrehpnBQiuKQr-q84DjkC-6fAUBLMgNMzXcaukwYhVRPXxwewkILE0aKIdaPylk=s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590550"/>
            <a:ext cx="1598672" cy="2057400"/>
          </a:xfrm>
          <a:prstGeom prst="rect">
            <a:avLst/>
          </a:prstGeom>
          <a:noFill/>
        </p:spPr>
      </p:pic>
      <p:pic>
        <p:nvPicPr>
          <p:cNvPr id="15364" name="Picture 4" descr="https://lh4.googleusercontent.com/u9oVxHt7QrbfPIKZ8MFbH6pW1Z98LJex-sV-7haj3GO3w0UYNEhG4WEv35l2HdKt5Si1SjSRgFR2-HLEVgBXclEAj8cKTPqzevByK7GOtIv2rUCSa1Zg1P1KAZ0S2OEFeLzIs21witw=s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05000" y="590550"/>
            <a:ext cx="1743075" cy="2056054"/>
          </a:xfrm>
          <a:prstGeom prst="rect">
            <a:avLst/>
          </a:prstGeom>
          <a:noFill/>
        </p:spPr>
      </p:pic>
      <p:pic>
        <p:nvPicPr>
          <p:cNvPr id="15367" name="Picture 7" descr="https://lh6.googleusercontent.com/dSi1Mo08V1TYktCj6XDc2E9vJQitzQPXLLre4qROhcwmVtj2aBCA3DCp6yNNUnBTXJwdRrB8ZUxirvyzOZqjrHy8Pk-bmobmj1Yp5f4nn_Pn1M54xrvQ1Es7i0C6uw7EKcWvjvAOU04=s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57600" y="666750"/>
            <a:ext cx="1600200" cy="1905000"/>
          </a:xfrm>
          <a:prstGeom prst="rect">
            <a:avLst/>
          </a:prstGeom>
          <a:noFill/>
        </p:spPr>
      </p:pic>
      <p:pic>
        <p:nvPicPr>
          <p:cNvPr id="15366" name="Picture 6" descr="https://lh3.googleusercontent.com/YDnDYVQDUeZV78hIv4vHVYPpZErDs__HdwyZwpkOADpjPoDZ42lzxByy9xKi6BiE-R2Xlt8HRcaGCiYQDp2YD_k3PRrTGjypgEVJKE6D_7-Yd9RgGx9bkqo6XGnmvmGqW7ZSRq2NAyo=s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34000" y="666750"/>
            <a:ext cx="1600200" cy="1752886"/>
          </a:xfrm>
          <a:prstGeom prst="rect">
            <a:avLst/>
          </a:prstGeom>
          <a:noFill/>
        </p:spPr>
      </p:pic>
      <p:pic>
        <p:nvPicPr>
          <p:cNvPr id="15370" name="Picture 10" descr="https://lh5.googleusercontent.com/IqNWDQK51f-UPpDKCPlU9YIiOkL8KswWLvp7Vf50PrSM3pC-e5hcfVN4jrAQk1uraX1qfqvtwigpQc9Juo8pQo8r1kfapwmyG-mF8ws-UHUmdSMiRKWydvTOVVGd_Td9iXHh3FAuSZo=s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28600" y="2724150"/>
            <a:ext cx="1642714" cy="1938329"/>
          </a:xfrm>
          <a:prstGeom prst="rect">
            <a:avLst/>
          </a:prstGeom>
          <a:noFill/>
        </p:spPr>
      </p:pic>
      <p:pic>
        <p:nvPicPr>
          <p:cNvPr id="15369" name="Picture 9" descr="https://lh6.googleusercontent.com/KGdARz_hrsojDZracAILnz9n7xMK12bENJHruwNm33VdqyiM5T9pUoDfiRBYuSzwMIpntDQCX-R9CBDfFsM2opg9kJCAIY0o9T0ujFJ_HDHZRm5AIoXW-jtNkAj_rmonMq6rY23z4MY=s0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981200" y="2724150"/>
            <a:ext cx="1676400" cy="1910524"/>
          </a:xfrm>
          <a:prstGeom prst="rect">
            <a:avLst/>
          </a:prstGeom>
          <a:noFill/>
        </p:spPr>
      </p:pic>
      <p:pic>
        <p:nvPicPr>
          <p:cNvPr id="15373" name="Picture 13" descr="https://lh3.googleusercontent.com/Ot4jrlGBRU90pJOmJpizRfhZi9fXxJ4OTpdx1T1lc1OKYiQ28rnOkua_xuPvQBL8F853vivTE5VpTSkEv2AA0sSKIV-n_H2Sd7lcM8T5KoKnVwEq1SvqmGXGq_J94dnp1bWXalUI0gc=s0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657600" y="2724150"/>
            <a:ext cx="1563770" cy="1885950"/>
          </a:xfrm>
          <a:prstGeom prst="rect">
            <a:avLst/>
          </a:prstGeom>
          <a:noFill/>
        </p:spPr>
      </p:pic>
      <p:pic>
        <p:nvPicPr>
          <p:cNvPr id="15372" name="Picture 12" descr="https://lh5.googleusercontent.com/ZUi-oZbR4lYfj_xF0O0PToXn3FE6vddji0_YcoY-QlIZLmhxhpPngUU5VetFPGCQ_E4VKm3urKQyGfCJ_PhQU9aqUDksZUQBNlXuOg0xWpzTAa7Gvrvu6IEbRHXHxSxtJ030qbW0udM=s0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334000" y="2647950"/>
            <a:ext cx="1556032" cy="1806460"/>
          </a:xfrm>
          <a:prstGeom prst="rect">
            <a:avLst/>
          </a:prstGeom>
          <a:noFill/>
        </p:spPr>
      </p:pic>
      <p:pic>
        <p:nvPicPr>
          <p:cNvPr id="15375" name="Picture 15" descr="https://lh4.googleusercontent.com/ZEDFrEUCzyU-NB30wLEzMVj8HevaE7G_-7IJdQ5rtVRcxvLqKj1uN_NawzetRbthQ7SWyMeupUXJagiDxCjG6R0rAwMKCXzvQ8n3cAwGP-jXwYBdcQqbbABkbDGAujCrtEIc8NYRXjs=s0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010400" y="666750"/>
            <a:ext cx="1412534" cy="1698625"/>
          </a:xfrm>
          <a:prstGeom prst="rect">
            <a:avLst/>
          </a:prstGeom>
          <a:noFill/>
        </p:spPr>
      </p:pic>
      <p:pic>
        <p:nvPicPr>
          <p:cNvPr id="15377" name="Picture 17" descr="https://lh5.googleusercontent.com/k4RCw24Pdx12Bxo3ZtX_Og4ptMbcJFWbHHA2vfoOH5wS9YkH9cJD2GYh9iq62Izb3KATvD9dxL5A4VkpGEPjzlmeJ-Qjro8HKLu6xCLtvTh9Ae-F5fiBtLKh6HXkRTrRZ8tRvsbQNU4=s0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6934200" y="2647950"/>
            <a:ext cx="1512527" cy="1813685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Digital Promotion – September’21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8" descr="https://lh6.googleusercontent.com/-I0HFMS-cP2JXagQjv0AZwOJyjjLqAtug6mEfDsbjuTH1SBjScbiHSEJg9pvavSjyW0PSfhPEh-H2w7o2LEWEz4hk7rUi27Kif7KMFqreZDcO7NX1d-vW_pRJxTdwgeLSjJaHwjiwc0=s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86200" y="2800350"/>
            <a:ext cx="1630480" cy="1885950"/>
          </a:xfrm>
          <a:prstGeom prst="rect">
            <a:avLst/>
          </a:prstGeom>
          <a:noFill/>
        </p:spPr>
      </p:pic>
      <p:pic>
        <p:nvPicPr>
          <p:cNvPr id="5" name="Picture 20" descr="https://lh3.googleusercontent.com/4z2UqhQWnBlO0F8a5zA6VRR4EmQMZpXNeRnwL9qQqzpdW6kZQ7Q2mFygt3fmLhO-vq8HGG9KgFljVsBXYLDvCic7Dx7Ox74oPKLAzVqSZFNef0_lzKC1C9iJR2kgcFez7iMlrDkuXjE=s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724150"/>
            <a:ext cx="1752600" cy="1989308"/>
          </a:xfrm>
          <a:prstGeom prst="rect">
            <a:avLst/>
          </a:prstGeom>
          <a:noFill/>
        </p:spPr>
      </p:pic>
      <p:pic>
        <p:nvPicPr>
          <p:cNvPr id="6" name="Picture 25" descr="https://lh4.googleusercontent.com/EIXg6Ja_oJFkFJtBxcHTV8zF1gOQ5UkN58aG0cf5iPFY-N3UTHrURrKpw9N4YjeADy8-f7iuUYMzNrP4lz7undXkgf-RlEfJGv1XTDUil0fV3lL3ttKIepS-Oy9vFmTb4R53SbGcOnI=s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361950"/>
            <a:ext cx="1834951" cy="2266950"/>
          </a:xfrm>
          <a:prstGeom prst="rect">
            <a:avLst/>
          </a:prstGeom>
          <a:noFill/>
        </p:spPr>
      </p:pic>
      <p:pic>
        <p:nvPicPr>
          <p:cNvPr id="7" name="Picture 24" descr="https://lh6.googleusercontent.com/asF65QWYZuD6SP2QT-A8iY4Sb37vdGMjukT2iIpBbAnKcrq4YILDowBuQNPGmao1dbDyqFqpWn42uRg4F8a7xnlINNqHObw291m6UUeEWMSmVNlRum6TVJqeYPCABWOzXKe-wTXayhc=s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62400" y="438150"/>
            <a:ext cx="1752600" cy="2133600"/>
          </a:xfrm>
          <a:prstGeom prst="rect">
            <a:avLst/>
          </a:prstGeom>
          <a:noFill/>
        </p:spPr>
      </p:pic>
      <p:pic>
        <p:nvPicPr>
          <p:cNvPr id="8" name="Picture 27" descr="https://lh4.googleusercontent.com/6qLpsHsA3z-6Q0JhFuar3b033Jc2gZpJPofZB_-vbV_06U5ooqzG9GtMh-GYD-5AQO5o0RLuzUpYUAhrLlkHi6B2UPzrQBEPbhrI6gEbRrMON4dhG2eCpJ1HPiW5PMJlNh4r1-jw-2c=s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192020" y="438150"/>
            <a:ext cx="1694180" cy="2209800"/>
          </a:xfrm>
          <a:prstGeom prst="rect">
            <a:avLst/>
          </a:prstGeom>
          <a:noFill/>
        </p:spPr>
      </p:pic>
      <p:pic>
        <p:nvPicPr>
          <p:cNvPr id="19458" name="Picture 2" descr="https://lh4.googleusercontent.com/ckE--9-vjoO-k2bunFv0CwfmPg7OTLuZCClxQ-UTC8Iu1ForPP4oHX3NQNzICkT9VRCSaaBpVlY5wYSgU5zQe7hU0cfbG8ydC1HBIiZScBcmQguHtuFS6ahxjhBgcjjV1MD5ZOz-qpY=s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39000" y="2800350"/>
            <a:ext cx="1371600" cy="2133600"/>
          </a:xfrm>
          <a:prstGeom prst="rect">
            <a:avLst/>
          </a:prstGeom>
          <a:noFill/>
        </p:spPr>
      </p:pic>
      <p:pic>
        <p:nvPicPr>
          <p:cNvPr id="19460" name="Picture 4" descr="https://lh6.googleusercontent.com/X-Vw-uI-MWAYLGnxJyGMAv12e9KhppIqPVtrUAOpmSWKMkYwo6BB8KmIC292gqVkl0q_GNPjsDkQqW6ML3oTl-nBn9mW784E9egmEmoddpkZElmOuBY1a8a0OIwjv4Wk-zErdUbQKKM=s0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715000" y="2800350"/>
            <a:ext cx="1397000" cy="2128124"/>
          </a:xfrm>
          <a:prstGeom prst="rect">
            <a:avLst/>
          </a:prstGeom>
          <a:noFill/>
        </p:spPr>
      </p:pic>
      <p:pic>
        <p:nvPicPr>
          <p:cNvPr id="19462" name="Picture 6" descr="https://lh3.googleusercontent.com/jLABV6N1ihj3Isykog0Ppj6GFJuyC5jUKYSuWbtNNgbeQJ2kvx_xERh4qYg7Za2hECRgJC-Jp-LAI5oUuM_2uZOqQ07YT59hj5BtDj5NKHKc-jnXSonNx6znBlkci8l6lEM9pk5YbVE=s0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791200" y="438150"/>
            <a:ext cx="1346200" cy="2153155"/>
          </a:xfrm>
          <a:prstGeom prst="rect">
            <a:avLst/>
          </a:prstGeom>
          <a:noFill/>
        </p:spPr>
      </p:pic>
      <p:pic>
        <p:nvPicPr>
          <p:cNvPr id="19464" name="Picture 8" descr="https://lh5.googleusercontent.com/vVCExyaQU5p5PJTRLGh7NamCujMEnT3tKZ6nZPOGpDarmSkg8HbeOQiPROZMkmmc_-Kvi5qSkMIwb-WYQO_pNx-UsWnhPwEru9uz96OUd1ebioXCrfcuc1IO3vjdtVd-QcB0zjWG4uo=s0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239000" y="438150"/>
            <a:ext cx="1244600" cy="1974661"/>
          </a:xfrm>
          <a:prstGeom prst="rect">
            <a:avLst/>
          </a:prstGeom>
          <a:noFill/>
        </p:spPr>
      </p:pic>
      <p:pic>
        <p:nvPicPr>
          <p:cNvPr id="13" name="Picture 22" descr="https://lh4.googleusercontent.com/PtwwOuSjWI9MzjCMP4WrGZrnieusBBv-AM4Db-eAKrST0zNwBCtbLeDN0uYxcxtRuS8A6KxeSuwW_xfU4bRvLW72seTDoDR-6cKJqBfrx_iq5AZCw4Q-EPOKESbDVKyzgraIAlVzA0k=s0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209800" y="2800350"/>
            <a:ext cx="1600200" cy="1849688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Digital Promotion – September’21</a:t>
            </a:r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17</Words>
  <Application>Microsoft Office PowerPoint</Application>
  <PresentationFormat>On-screen Show (16:9)</PresentationFormat>
  <Paragraphs>5</Paragraphs>
  <Slides>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Slide 1</vt:lpstr>
      <vt:lpstr>Slide 2</vt:lpstr>
      <vt:lpstr>Slide 3</vt:lpstr>
      <vt:lpstr>Slide 4</vt:lpstr>
      <vt:lpstr>Slide 5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lenovo</dc:creator>
  <cp:lastModifiedBy>lenovo</cp:lastModifiedBy>
  <cp:revision>3</cp:revision>
  <dcterms:created xsi:type="dcterms:W3CDTF">2006-08-16T00:00:00Z</dcterms:created>
  <dcterms:modified xsi:type="dcterms:W3CDTF">2021-10-14T09:33:32Z</dcterms:modified>
</cp:coreProperties>
</file>